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11"/>
    <p:restoredTop sz="92892"/>
  </p:normalViewPr>
  <p:slideViewPr>
    <p:cSldViewPr snapToGrid="0" snapToObjects="1">
      <p:cViewPr varScale="1">
        <p:scale>
          <a:sx n="76" d="100"/>
          <a:sy n="76" d="100"/>
        </p:scale>
        <p:origin x="1166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nder.eyecioglu" userId="6dc0cbc6-3f80-4ba5-8b2e-567993265657" providerId="ADAL" clId="{AF2BA1A0-F37F-46B6-8F77-398933902B3B}"/>
    <pc:docChg chg="undo custSel modSld">
      <pc:chgData name="onder.eyecioglu" userId="6dc0cbc6-3f80-4ba5-8b2e-567993265657" providerId="ADAL" clId="{AF2BA1A0-F37F-46B6-8F77-398933902B3B}" dt="2022-05-15T14:30:35.318" v="9" actId="20577"/>
      <pc:docMkLst>
        <pc:docMk/>
      </pc:docMkLst>
      <pc:sldChg chg="modSp mod">
        <pc:chgData name="onder.eyecioglu" userId="6dc0cbc6-3f80-4ba5-8b2e-567993265657" providerId="ADAL" clId="{AF2BA1A0-F37F-46B6-8F77-398933902B3B}" dt="2022-05-15T14:30:35.318" v="9" actId="20577"/>
        <pc:sldMkLst>
          <pc:docMk/>
          <pc:sldMk cId="3382988490" sldId="256"/>
        </pc:sldMkLst>
        <pc:spChg chg="mod">
          <ac:chgData name="onder.eyecioglu" userId="6dc0cbc6-3f80-4ba5-8b2e-567993265657" providerId="ADAL" clId="{AF2BA1A0-F37F-46B6-8F77-398933902B3B}" dt="2022-05-15T14:30:35.318" v="9" actId="20577"/>
          <ac:spMkLst>
            <pc:docMk/>
            <pc:sldMk cId="3382988490" sldId="256"/>
            <ac:spMk id="3" creationId="{2437400F-1192-7C4D-A31F-84D023FEE3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328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01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7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567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89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0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86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059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665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2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085C6-53AC-0241-BD36-A40602BFD565}" type="datetimeFigureOut">
              <a:rPr lang="en-US" smtClean="0"/>
              <a:t>10/8/2023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FF7CE-8F99-D84B-8BFC-2DDABC207A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46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3D09407-53BC-485E-B4CE-BC5E4FC4B2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377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21DB988-49FC-4608-B0A2-E2F3A40190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28" y="0"/>
            <a:ext cx="914377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27" y="3399769"/>
            <a:ext cx="7980565" cy="775845"/>
          </a:xfrm>
        </p:spPr>
        <p:txBody>
          <a:bodyPr anchor="b">
            <a:normAutofit/>
          </a:bodyPr>
          <a:lstStyle/>
          <a:p>
            <a:r>
              <a:rPr lang="en-US" sz="3500">
                <a:solidFill>
                  <a:schemeClr val="tx2"/>
                </a:solidFill>
              </a:rPr>
              <a:t>Title of Presentation</a:t>
            </a: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135590" y="4171528"/>
            <a:ext cx="6872818" cy="450447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tr-TR" sz="1100">
                <a:solidFill>
                  <a:schemeClr val="tx2"/>
                </a:solidFill>
              </a:rPr>
              <a:t>Author Name</a:t>
            </a:r>
            <a:endParaRPr lang="en-US" sz="11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r>
              <a:rPr lang="tr-TR" sz="1100">
                <a:solidFill>
                  <a:schemeClr val="tx2"/>
                </a:solidFill>
              </a:rPr>
              <a:t>Contact Info</a:t>
            </a:r>
            <a:endParaRPr lang="en-US" sz="1100">
              <a:solidFill>
                <a:schemeClr val="tx2"/>
              </a:solidFill>
            </a:endParaRPr>
          </a:p>
          <a:p>
            <a:pPr>
              <a:lnSpc>
                <a:spcPct val="90000"/>
              </a:lnSpc>
            </a:pPr>
            <a:endParaRPr lang="en-US" sz="1100">
              <a:solidFill>
                <a:schemeClr val="tx2"/>
              </a:solidFill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E9B930FD-8671-4C4C-ADCF-73AC1D0CD4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7257560" y="0"/>
            <a:ext cx="1886211" cy="2174333"/>
            <a:chOff x="-305" y="-4155"/>
            <a:chExt cx="2514948" cy="2174333"/>
          </a:xfrm>
        </p:grpSpPr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5B12C1-569C-4E37-AA33-7EF215F201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23E2660-7810-46F6-8752-187127C830C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C991DC45-0378-45B3-B325-FB8F98545E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E228F5BA-5150-4554-B7EA-93F371F3B1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383C2651-AE0C-4AE4-8725-E2F9414FE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-228" y="4322879"/>
            <a:ext cx="2533818" cy="2535121"/>
            <a:chOff x="-305" y="-1"/>
            <a:chExt cx="3832880" cy="2876136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CCE13265-B5D2-47B4-A199-E05F390D5B9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693EBD03-D832-462C-9304-7273698ED4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0D53D3E2-805E-40D2-964F-352BF6D476B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B7A9A916-A926-43E6-800F-432ABC3F24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8" name="Picture 7">
            <a:extLst>
              <a:ext uri="{FF2B5EF4-FFF2-40B4-BE49-F238E27FC236}">
                <a16:creationId xmlns:a16="http://schemas.microsoft.com/office/drawing/2014/main" id="{51914EE9-3E7F-0142-AF72-4024133C98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72400" y="6430617"/>
            <a:ext cx="1168400" cy="304800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383DD74C-C828-E71F-9F74-D37D8F5032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4791" y="4156"/>
            <a:ext cx="9144000" cy="1730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88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1467</TotalTime>
  <Words>7</Words>
  <Application>Microsoft Office PowerPoint</Application>
  <PresentationFormat>Ekran Gösterisi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Title of Presentation</vt:lpstr>
    </vt:vector>
  </TitlesOfParts>
  <Company>ilhami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ILHAMI COLAK</dc:creator>
  <cp:lastModifiedBy>onder.eyecioglu</cp:lastModifiedBy>
  <cp:revision>7</cp:revision>
  <dcterms:created xsi:type="dcterms:W3CDTF">2017-07-23T09:48:43Z</dcterms:created>
  <dcterms:modified xsi:type="dcterms:W3CDTF">2023-10-08T14:18:55Z</dcterms:modified>
</cp:coreProperties>
</file>